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фото куклы\20170406_165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176464" cy="26192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412776"/>
            <a:ext cx="679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cs typeface="Aharoni" pitchFamily="2" charset="-79"/>
              </a:rPr>
              <a:t>Славянские  </a:t>
            </a:r>
          </a:p>
          <a:p>
            <a:pPr algn="ctr"/>
            <a:r>
              <a:rPr lang="ru-RU" sz="4800" dirty="0" smtClean="0">
                <a:cs typeface="Aharoni" pitchFamily="2" charset="-79"/>
              </a:rPr>
              <a:t>куклы - обереги</a:t>
            </a:r>
            <a:endParaRPr lang="ru-RU" sz="4800" dirty="0"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04664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(Приложение 1)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88024" y="2200384"/>
            <a:ext cx="43559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Кукла «Северная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Берегиня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- это оберег для дома. Её ставили в северный угол избы. Она охраняла и приносила благополучие дому.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Михаил\Downloads\DSC0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089920" cy="372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196753"/>
            <a:ext cx="3456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Самую первую куклу – </a:t>
            </a:r>
            <a:r>
              <a:rPr lang="ru-RU" sz="3200" dirty="0" err="1" smtClean="0"/>
              <a:t>Пеленашку</a:t>
            </a:r>
            <a:r>
              <a:rPr lang="ru-RU" sz="3200" dirty="0" smtClean="0"/>
              <a:t>, мама делала доченьке, когда та еще в колыбельке качалась</a:t>
            </a:r>
            <a:endParaRPr lang="ru-RU" sz="3200" dirty="0"/>
          </a:p>
        </p:txBody>
      </p:sp>
      <p:pic>
        <p:nvPicPr>
          <p:cNvPr id="2050" name="Picture 2" descr="C:\Users\Михаил\Downloads\74dbdf34b0e09d6709881a1496efd9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432048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292080" y="1159025"/>
            <a:ext cx="33843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Бабушка делала куклу-бессонницу, укладывая внучку спать, приговаривала: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Сонница-бессонница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не играй моим дитятком, поиграй этой куколкой».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Михаил\Downloads\hello_html_3b670f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97000"/>
            <a:ext cx="3456384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508104" y="1643484"/>
            <a:ext cx="3635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кукла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Зерновушка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Это кукла-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мешочек. В неё клали зерно. Считалось, что эта кукла помогает сохранить урожай.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Михаил\Downloads\Kukla-zernovushka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212531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76056" y="1556792"/>
            <a:ext cx="40679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 кукла- мешочек «Кубышка - Травница». В него клали сушеную, лекарственную траву, она охраняла здоровье всех домочадцев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Михаил\Downloads\ad6a48b23686e06acd7e34c6afnc-kukly-i-igrushki-narodnaya-kukla-obereg-kubyshka-trav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851920" cy="3120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148064" y="1805066"/>
            <a:ext cx="28803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Берегиня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Оберегает дом и всех домочадцев от всех напастей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Михаил\Downloads\f_21685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3073524" cy="408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1340768"/>
            <a:ext cx="3131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Кукла «</a:t>
            </a:r>
            <a:r>
              <a:rPr lang="ru-RU" sz="3200" dirty="0" err="1" smtClean="0"/>
              <a:t>Утешница</a:t>
            </a:r>
            <a:r>
              <a:rPr lang="ru-RU" sz="3200" dirty="0" smtClean="0"/>
              <a:t>», её клали ребёнку, когда он сильно плакал</a:t>
            </a:r>
            <a:endParaRPr lang="ru-RU" sz="3200" dirty="0"/>
          </a:p>
        </p:txBody>
      </p:sp>
      <p:pic>
        <p:nvPicPr>
          <p:cNvPr id="19458" name="Picture 2" descr="C:\Users\Михаил\Downloads\109184671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3361556" cy="3266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1340768"/>
            <a:ext cx="2736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куклы «Лихоманки», посмотрите какие они красивые и как бросаются в глаза. Их вешали в доме у двери, когда в дом приходил человек с плохими намерениями, то он, зайдя в дом, и увидев их, забывал о плохих мыслях.</a:t>
            </a:r>
            <a:endParaRPr lang="ru-RU" dirty="0"/>
          </a:p>
        </p:txBody>
      </p:sp>
      <p:pic>
        <p:nvPicPr>
          <p:cNvPr id="20482" name="Picture 2" descr="C:\Users\Михаил\Downloads\124479076_25b3905783kuklyigrushkilihoradkiililihomankin4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4248472" cy="409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Михаил\Downloads\1163185-kuwada-500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3672408" cy="35718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8104" y="1628800"/>
            <a:ext cx="33843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Народная славянская тряпичная кукла — </a:t>
            </a:r>
            <a:r>
              <a:rPr lang="ru-RU" dirty="0" err="1" smtClean="0"/>
              <a:t>кувадка</a:t>
            </a:r>
            <a:r>
              <a:rPr lang="ru-RU" dirty="0" smtClean="0"/>
              <a:t> – первая кукла, встречавшая только что родившегося младенца на пороге этого мира. Служила она для того, чтобы обмануть злые вредоносные силы, отвлечь их от роженицы и только появившегося на свет дитятки.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226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17</cp:revision>
  <dcterms:created xsi:type="dcterms:W3CDTF">2018-03-22T05:27:20Z</dcterms:created>
  <dcterms:modified xsi:type="dcterms:W3CDTF">2018-04-09T16:58:09Z</dcterms:modified>
</cp:coreProperties>
</file>